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6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21"/>
  </p:normalViewPr>
  <p:slideViewPr>
    <p:cSldViewPr snapToGrid="0" snapToObjects="1">
      <p:cViewPr varScale="1">
        <p:scale>
          <a:sx n="88" d="100"/>
          <a:sy n="88" d="100"/>
        </p:scale>
        <p:origin x="1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56E2-6AA8-C740-92BB-51B2AFCD0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3974B-B1E7-FA45-A607-DFE03A5D4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45E39-136B-404A-9E63-B79D6BAF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0616F-07F7-2C48-97A1-1C129001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FD0B3-4098-A741-A162-DC4B8A6E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65B3-D987-B148-B450-EB626C12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1BD38-0384-CB43-92B5-73D8434AF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AB10D-37DC-0448-B49A-26328C0E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43536-C129-7749-BC46-AAD57E55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D76CA-4C19-C749-9503-FEBCEE44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2F93E-B95F-6B44-9229-0E7E1A39D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55ED2-9233-C441-AE25-5629FAEE1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AA9D-7544-244F-9D80-0C8A23FC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4D1E-6D09-DA4A-B944-C83A142D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2C6B8-0AC4-8640-9176-5CC4812B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C092-C470-7E44-88E9-DC6A8E44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71FD-445A-B945-9295-D2386DACD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DD20F-77A4-DE4F-BBC7-C07C5285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ADDC1-5798-324C-8214-84A5C927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E10CC-383A-8449-BB6D-4A99A48C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54AF-10CF-944C-B31A-9B017DA0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E24D-66E6-3B40-9B5C-105E37A9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6D2C-8D62-1744-BFF0-52CFC7EB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0DB5C-4378-F64E-869E-A3FD6F81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5B742-F6E7-0A44-97A6-2278A18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849-B296-2349-A05A-EF440EF9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A8E60-F260-7F4E-908A-25AFEF50C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C0B57-C8C9-E441-9B03-D5795A627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568D1-E7E6-C941-96A7-C74DFFBA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EB3E3-F6DF-BA48-8387-AD1A2AB2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EAE79-D2DE-6542-9A9D-DC23BDC2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7DF-DA6B-FE45-A92F-0E114F7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F448B-2482-3F44-917F-87CACE39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26E26-68D0-C546-AAF5-5F59CE674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8E1B1-A85E-8243-910D-0D746178D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B8A15-ABC5-CF46-B742-A1FAA9F10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91FB1-D0AB-1C4C-B95E-0E2584C8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E0F6E-FB7A-E548-A9C9-3605FF80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3992B-7DC6-C440-9F0C-79D433A5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2095-B19E-2849-8EBD-B1A34F75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BEA13-828F-5D49-856F-BA3C30E2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9FDC-DBEF-9040-A48F-114E6FF1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D80FF-39D8-2C42-BECA-BEC7D96E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6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2AC00-E99E-A143-BEC5-BF657F81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37431-6CF6-9A4F-B15C-4A328436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43AF3-C176-3F4F-9CB3-4BECBE0C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7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61D-2024-F549-B3F8-181EC6C6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2FEB-AB9D-3241-8B89-2BF2C3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73E13-9B4F-5B42-8EAA-F24D50753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126AE-5D52-CE46-9FB7-FEF2C3FC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41F1E-1C47-914E-BAC3-6865DAD5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9DEF3-FD63-CF44-8A86-A3DA0315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CDD2-FA49-3447-9D9C-CE3EFBEF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3C1DD-56EB-D04E-9EC9-77AA6997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F54F4-5D93-9F44-93E4-59B4AF88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9049C-0E8C-E84B-97B4-0E1E0B37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2A0D4-A7C7-7243-AF3F-785768C2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48F77-181A-9343-BFB6-E0134527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6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B0DA5-56A1-8348-AE60-488BE052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86867-75E2-1B47-9F6C-92468BAEA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39923-9B17-7E42-8537-11B79C3DD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3B632-37BA-AD4E-900E-3B68DF758CAD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99E5-A473-5145-B833-36331C3CF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372F-2852-EF42-A64F-92542990B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187D1-F571-154B-B678-573B710B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FBA4-D711-B245-B98C-F4F6125E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setting instruction</a:t>
            </a:r>
          </a:p>
        </p:txBody>
      </p:sp>
    </p:spTree>
    <p:extLst>
      <p:ext uri="{BB962C8B-B14F-4D97-AF65-F5344CB8AC3E}">
        <p14:creationId xmlns:p14="http://schemas.microsoft.com/office/powerpoint/2010/main" val="14831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986961-DFC4-4B41-9D8D-B56742A38A4C}"/>
              </a:ext>
            </a:extLst>
          </p:cNvPr>
          <p:cNvSpPr txBox="1"/>
          <p:nvPr/>
        </p:nvSpPr>
        <p:spPr>
          <a:xfrm>
            <a:off x="107135" y="257749"/>
            <a:ext cx="568268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Experiment design: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After you start to run either the practice or experiment code, wait for a while for the images to be loaded.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 welcome text will be on the screen for both practice and experiment.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Experiment text e.g. ‘300 trials. Experiment: Wait 3secs to start’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You need to wait for 3 secs before the trial starts. Please make sure that you are looking at the middle of the screen. A fixation cross will show up after the 3secs pause.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After the fixation, a panel of faces in an arrow-like arrangement (e.g. on the right) will show up.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Your task is to identify the direction of the arrow (the global direction) as quickly and accurately as possible. You need to use left/right arrow key to indicate the direction for each trial.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The experiment is reaction time based. 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After you clicked on an arrow key, you will move on to next trial.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B01F58-04C8-D243-A2F8-7892AAC84AE9}"/>
              </a:ext>
            </a:extLst>
          </p:cNvPr>
          <p:cNvSpPr txBox="1"/>
          <p:nvPr/>
        </p:nvSpPr>
        <p:spPr>
          <a:xfrm>
            <a:off x="6243554" y="5400416"/>
            <a:ext cx="289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The global direction if left</a:t>
            </a:r>
          </a:p>
          <a:p>
            <a:r>
              <a:rPr lang="en-US" dirty="0"/>
              <a:t>Correct response = press left arrow key</a:t>
            </a:r>
          </a:p>
        </p:txBody>
      </p:sp>
    </p:spTree>
    <p:extLst>
      <p:ext uri="{BB962C8B-B14F-4D97-AF65-F5344CB8AC3E}">
        <p14:creationId xmlns:p14="http://schemas.microsoft.com/office/powerpoint/2010/main" val="248931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1032A1-67D0-544F-9AA8-98C5C57F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Open “Displays” under “Settings”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Resolution “default”)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Uncheck automatic brightness 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Uncheck Ture Tone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sure brightness is at the max (you will need to check this again before starting exp)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Go to ”Color” tab</a:t>
            </a:r>
          </a:p>
          <a:p>
            <a:pPr marL="285750" indent="-285750">
              <a:buFontTx/>
              <a:buChar char="-"/>
            </a:pPr>
            <a:r>
              <a:rPr lang="en-US" dirty="0"/>
              <a:t>Hold “Opinion” and click “Calibrate” – this turns on expert options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D76B0-D15F-1644-BE14-E4A41F12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4179" cy="50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Continue with expert mode 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30CE4-9AA8-514B-8A4E-28947473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50597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1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will be several screens like this. I tried this two different ways, and the luminance looks more linear if I don’t mess with anything here.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E52B3-FBF9-2045-9754-F2BA9437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1"/>
            <a:ext cx="7367752" cy="49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Key step. Move the slider all the way to the left (to linear gamma)</a:t>
            </a:r>
          </a:p>
          <a:p>
            <a:pPr marL="285750" indent="-285750">
              <a:buFontTx/>
              <a:buChar char="-"/>
            </a:pPr>
            <a:r>
              <a:rPr lang="en-US" dirty="0"/>
              <a:t>On the next step, don’t mess with the white point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the next step, don’t worry about allowing other users to use this calibration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023C3F-3F83-8B43-B79D-A9AAEAC7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45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3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600CD-8C67-6744-BA40-FB8875759ADB}"/>
              </a:ext>
            </a:extLst>
          </p:cNvPr>
          <p:cNvSpPr txBox="1"/>
          <p:nvPr/>
        </p:nvSpPr>
        <p:spPr>
          <a:xfrm>
            <a:off x="98854" y="5103341"/>
            <a:ext cx="11664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Name the profile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will now be the color profile that is selected automatically.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screen is now ready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done you can go back to your original profile, and check boxes that were previously checked (the first slide on this instruction PPT)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7FB65-3418-6F4C-9211-EECB620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FBA4-D711-B245-B98C-F4F6125E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80629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01A6B-435C-2648-97B0-FDDF610BD991}"/>
              </a:ext>
            </a:extLst>
          </p:cNvPr>
          <p:cNvSpPr txBox="1"/>
          <p:nvPr/>
        </p:nvSpPr>
        <p:spPr>
          <a:xfrm>
            <a:off x="479430" y="1211283"/>
            <a:ext cx="10255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Code files &amp; data: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There are two code files: </a:t>
            </a:r>
            <a:r>
              <a:rPr lang="en-US" sz="2000" dirty="0" err="1"/>
              <a:t>waldo_code_stroop_LAPTOP.m</a:t>
            </a:r>
            <a:r>
              <a:rPr lang="en-US" sz="2000" dirty="0"/>
              <a:t> and </a:t>
            </a:r>
            <a:r>
              <a:rPr lang="en-US" sz="2000" dirty="0" err="1"/>
              <a:t>waldo_code_stroop_LAPTOP_practice.m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Use your initial as the subject ID (change it around Line 24)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Run the ~</a:t>
            </a:r>
            <a:r>
              <a:rPr lang="en-US" sz="2000" dirty="0" err="1"/>
              <a:t>practice.m</a:t>
            </a:r>
            <a:r>
              <a:rPr lang="en-US" sz="2000" dirty="0"/>
              <a:t> first which has 30 trials, and then run the other code for real experiment, which has 300 trials in 1 block.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Practice + Experiment together should take you &lt;10mins to complete.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After the experiment, please check the data folder: </a:t>
            </a:r>
            <a:r>
              <a:rPr lang="en-US" sz="2000" dirty="0" err="1"/>
              <a:t>Waldo_Stroop_Data</a:t>
            </a:r>
            <a:r>
              <a:rPr lang="en-US" sz="2000" dirty="0"/>
              <a:t>, to see if your data files are there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Practice data mat name: </a:t>
            </a:r>
            <a:r>
              <a:rPr lang="en-US" sz="2000" dirty="0" err="1"/>
              <a:t>xx_practice_data.mat</a:t>
            </a:r>
            <a:endParaRPr lang="en-US" sz="2000" dirty="0"/>
          </a:p>
          <a:p>
            <a:pPr marL="1200150" lvl="2" indent="-285750">
              <a:buFontTx/>
              <a:buChar char="-"/>
            </a:pPr>
            <a:r>
              <a:rPr lang="en-US" sz="2000" dirty="0"/>
              <a:t>Experiment data mat name: </a:t>
            </a:r>
            <a:r>
              <a:rPr lang="en-US" sz="2000" dirty="0" err="1"/>
              <a:t>xx_waldo_data.mat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177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521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Screen setting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instruction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Tadin, Duje</dc:creator>
  <cp:lastModifiedBy>Chen, Shuyi</cp:lastModifiedBy>
  <cp:revision>7</cp:revision>
  <dcterms:created xsi:type="dcterms:W3CDTF">2020-03-25T15:55:49Z</dcterms:created>
  <dcterms:modified xsi:type="dcterms:W3CDTF">2020-03-25T23:18:23Z</dcterms:modified>
</cp:coreProperties>
</file>